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6" r:id="rId6"/>
    <p:sldId id="259" r:id="rId7"/>
    <p:sldId id="267" r:id="rId8"/>
    <p:sldId id="260" r:id="rId9"/>
    <p:sldId id="261" r:id="rId10"/>
    <p:sldId id="262" r:id="rId11"/>
    <p:sldId id="263" r:id="rId12"/>
    <p:sldId id="264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47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8604"/>
            <a:ext cx="6400800" cy="5210196"/>
          </a:xfrm>
        </p:spPr>
        <p:txBody>
          <a:bodyPr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оксана\Desktop\264346_14269nothumb5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-3448"/>
            <a:ext cx="6239046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076056" y="6020161"/>
            <a:ext cx="4067944" cy="83099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воспитатель Еськова Е.Н.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оксана\Desktop\devochka-chumazaya-0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888" y="11435"/>
            <a:ext cx="6057280" cy="600985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256684" y="1700808"/>
            <a:ext cx="24482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Оттирали губкой нос -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Разобиделась до слез: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-Ой, мой бедный носик!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мыла не выносит!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не будет белый: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же загорелый.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 НОС ТОЖЕ ОТМЫЛСЯ.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оксана\Desktop\devochka-chumazaya-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520" y="260648"/>
            <a:ext cx="6336704" cy="6021288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588224" y="1484784"/>
            <a:ext cx="1800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Отмывали полосы -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Кричала громким голосом: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Ой, боюсь щекотки!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Уберите щетки!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будут пятки белые,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же загорелые.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оксана\Desktop\devochka-chumazaya-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43608" y="0"/>
            <a:ext cx="6696744" cy="4725144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843808" y="4941168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 ПЯТКИ ТОЖЕ ОТМЫЛИСЬ.  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Вот теперь ты белая,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Ничуть не загорелая.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БЫЛА ГРЯЗЬ.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5711" y="1121712"/>
            <a:ext cx="51125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  <a:p>
            <a:pPr algn="ctr"/>
            <a:endParaRPr lang="ru-RU" sz="3600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i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здоровы!</a:t>
            </a:r>
            <a:endParaRPr lang="ru-RU" sz="3600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ELENA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275" y="1905000"/>
            <a:ext cx="245745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388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ксана\Desktop\devochka-chumazaya-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9512" y="35533"/>
            <a:ext cx="5400600" cy="6345795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012160" y="1988840"/>
            <a:ext cx="28083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Ах ты, девочка чумазая,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ты руки так измазала?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Черные ладошки;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локтях - дорожки.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LENA\Desktop\Devochka_chumazaya_-_Agniya_Barto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7149"/>
            <a:ext cx="5112568" cy="6336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08104" y="2636912"/>
            <a:ext cx="30963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на солнышке лежала,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Руки кверху держала.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ОНИ И ЗАГОРЕЛИ.</a:t>
            </a:r>
          </a:p>
        </p:txBody>
      </p:sp>
    </p:spTree>
    <p:extLst>
      <p:ext uri="{BB962C8B-B14F-4D97-AF65-F5344CB8AC3E}">
        <p14:creationId xmlns:p14="http://schemas.microsoft.com/office/powerpoint/2010/main" val="3402731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ксана\Desktop\devochka-chumazaya-0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505" y="0"/>
            <a:ext cx="5472607" cy="659735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796136" y="2348880"/>
            <a:ext cx="2736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Ах ты, девочка чумазая,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ты носик так измазала?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Кончик носа черный,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Будто закопченный.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LENA\Desktop\Devochka_chumazaya_-_Agniya_Barto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363"/>
            <a:ext cx="5184576" cy="673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652120" y="2996952"/>
            <a:ext cx="2736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Я на солнышке лежала,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Нос кверху держала.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ОН И ЗАГОРЕЛ.</a:t>
            </a:r>
          </a:p>
        </p:txBody>
      </p:sp>
    </p:spTree>
    <p:extLst>
      <p:ext uri="{BB962C8B-B14F-4D97-AF65-F5344CB8AC3E}">
        <p14:creationId xmlns:p14="http://schemas.microsoft.com/office/powerpoint/2010/main" val="382985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ксана\Desktop\devochka-chumazaya-0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520" y="-1141"/>
            <a:ext cx="5184576" cy="664371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634930" y="2636912"/>
            <a:ext cx="29523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Ах ты, девочка чумазая,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Ноги в полосы измазала,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девочка, а зебра,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Ноги - как у негра.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ELENA\Desktop\Devochka_chumazaya_-_Agniya_Barto_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6076"/>
            <a:ext cx="5328592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06392" y="2204864"/>
            <a:ext cx="2520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Я на солнышке лежала,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Пятки кверху держала.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ОНИ И ЗАГОРЕЛИ.</a:t>
            </a:r>
          </a:p>
        </p:txBody>
      </p:sp>
    </p:spTree>
    <p:extLst>
      <p:ext uri="{BB962C8B-B14F-4D97-AF65-F5344CB8AC3E}">
        <p14:creationId xmlns:p14="http://schemas.microsoft.com/office/powerpoint/2010/main" val="175549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ксана\Desktop\devochka-chumazaya-0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754" y="-22725"/>
            <a:ext cx="5846390" cy="6868149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156176" y="2348880"/>
            <a:ext cx="25922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-Ой ли, так ли?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ли дело было?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Отмоем все до капли.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Ну-ка, дайте мыло.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ЕЕ ОТОТРЕМ.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оксана\Desktop\devochka-chumazaya-0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9512" y="0"/>
            <a:ext cx="5976664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273278" y="1772816"/>
            <a:ext cx="28438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Громко девочка кричала,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увидела мочалу,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Цапалась, как кошка: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 трогайте ладошки!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не будут белые: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же загорелые.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 ЛАДОШКИ-ТО ОТМЫЛИСЬ.   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35</TotalTime>
  <Words>262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Spring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ELENA</cp:lastModifiedBy>
  <cp:revision>6</cp:revision>
  <dcterms:created xsi:type="dcterms:W3CDTF">2017-10-23T17:56:14Z</dcterms:created>
  <dcterms:modified xsi:type="dcterms:W3CDTF">2019-01-10T04:00:08Z</dcterms:modified>
</cp:coreProperties>
</file>