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CC0000"/>
    <a:srgbClr val="8864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36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44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58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85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21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2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89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86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2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34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DFDD5-D186-4D9C-854D-6A3BBED739CB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08BC-F4AF-45E9-8D73-F75F237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92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4334" y="436729"/>
            <a:ext cx="8743666" cy="1282889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Здоровья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1791" y="4878682"/>
            <a:ext cx="9612573" cy="165576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b="1" dirty="0" smtClean="0"/>
              <a:t>Подготовительная к школе группа №5</a:t>
            </a:r>
          </a:p>
          <a:p>
            <a:pPr algn="r"/>
            <a:r>
              <a:rPr lang="ru-RU" b="1" dirty="0" smtClean="0"/>
              <a:t>Составила: Ю.А.Васильченко</a:t>
            </a:r>
          </a:p>
          <a:p>
            <a:pPr algn="r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0421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Выставка рисунков «Зимние виды спорта»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8274" y="1751198"/>
            <a:ext cx="6963376" cy="4557203"/>
          </a:xfrm>
        </p:spPr>
      </p:pic>
    </p:spTree>
    <p:extLst>
      <p:ext uri="{BB962C8B-B14F-4D97-AF65-F5344CB8AC3E}">
        <p14:creationId xmlns:p14="http://schemas.microsoft.com/office/powerpoint/2010/main" xmlns="" val="32810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газета «Мы со спортом дружим – спорт нам очень нужен»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7539" y="1825625"/>
            <a:ext cx="6810233" cy="4351338"/>
          </a:xfrm>
        </p:spPr>
      </p:pic>
    </p:spTree>
    <p:extLst>
      <p:ext uri="{BB962C8B-B14F-4D97-AF65-F5344CB8AC3E}">
        <p14:creationId xmlns:p14="http://schemas.microsoft.com/office/powerpoint/2010/main" xmlns="" val="28125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Оздоровительные мероприятия процедуры после сна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967" y="1690688"/>
            <a:ext cx="4430973" cy="33232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9075" y="1815152"/>
            <a:ext cx="3316406" cy="4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8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886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Физкультурное развлечение «Зимние старты»</a:t>
            </a:r>
            <a:endParaRPr lang="ru-RU" sz="3600" b="1" i="1" dirty="0">
              <a:solidFill>
                <a:srgbClr val="886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76" y="1345538"/>
            <a:ext cx="3279696" cy="24597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14149" y="1345538"/>
            <a:ext cx="3545442" cy="2440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3668" y="1345538"/>
            <a:ext cx="3338730" cy="2504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25" y="3947379"/>
            <a:ext cx="3516924" cy="2637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4854" y="3947379"/>
            <a:ext cx="3704737" cy="2778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8923" y="3947379"/>
            <a:ext cx="3636668" cy="27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25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4984"/>
            <a:ext cx="9547746" cy="63155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552579"/>
                </a:solidFill>
              </a:rPr>
              <a:t>Зиме – </a:t>
            </a:r>
            <a:r>
              <a:rPr lang="ru-RU" sz="6600" b="1" dirty="0" err="1" smtClean="0">
                <a:solidFill>
                  <a:srgbClr val="552579"/>
                </a:solidFill>
              </a:rPr>
              <a:t>физкульт-УРА</a:t>
            </a:r>
            <a:r>
              <a:rPr lang="ru-RU" sz="6600" b="1" dirty="0" smtClean="0">
                <a:solidFill>
                  <a:srgbClr val="552579"/>
                </a:solidFill>
              </a:rPr>
              <a:t>!!!</a:t>
            </a:r>
            <a:endParaRPr lang="ru-RU" sz="6600" b="1" dirty="0">
              <a:solidFill>
                <a:srgbClr val="552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9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39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Неделя Здоровья</vt:lpstr>
      <vt:lpstr> Выставка рисунков «Зимние виды спорта»</vt:lpstr>
      <vt:lpstr>Наша газета «Мы со спортом дружим – спорт нам очень нужен»</vt:lpstr>
      <vt:lpstr>Оздоровительные мероприятия процедуры после сна</vt:lpstr>
      <vt:lpstr>Физкультурное развлечение «Зимние старты»</vt:lpstr>
      <vt:lpstr>Зиме – физкульт-УРА!!!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Здоровья</dc:title>
  <dc:creator>Юлия Васильченко</dc:creator>
  <cp:lastModifiedBy>Юляшка</cp:lastModifiedBy>
  <cp:revision>9</cp:revision>
  <dcterms:created xsi:type="dcterms:W3CDTF">2019-01-20T13:25:08Z</dcterms:created>
  <dcterms:modified xsi:type="dcterms:W3CDTF">2019-01-22T07:54:08Z</dcterms:modified>
</cp:coreProperties>
</file>